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57" r:id="rId4"/>
    <p:sldId id="265" r:id="rId5"/>
    <p:sldId id="260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2010" y="-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00158-A4BA-4BF1-9C92-A7F4747E330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5417" t="33333" r="38750" b="33333"/>
          <a:stretch>
            <a:fillRect/>
          </a:stretch>
        </p:blipFill>
        <p:spPr bwMode="auto">
          <a:xfrm>
            <a:off x="304800" y="1676400"/>
            <a:ext cx="853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833" t="31852" r="36667" b="28148"/>
          <a:stretch>
            <a:fillRect/>
          </a:stretch>
        </p:blipFill>
        <p:spPr bwMode="auto">
          <a:xfrm>
            <a:off x="203196" y="1386114"/>
            <a:ext cx="8763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917" t="22222" r="42917" b="21482"/>
          <a:stretch>
            <a:fillRect/>
          </a:stretch>
        </p:blipFill>
        <p:spPr bwMode="auto">
          <a:xfrm>
            <a:off x="210456" y="604434"/>
            <a:ext cx="8763000" cy="564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083" t="28148" r="37917" b="31852"/>
          <a:stretch>
            <a:fillRect/>
          </a:stretch>
        </p:blipFill>
        <p:spPr bwMode="auto">
          <a:xfrm>
            <a:off x="1143000" y="112488"/>
            <a:ext cx="7239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9167" t="21852" r="43333" b="21852"/>
          <a:stretch>
            <a:fillRect/>
          </a:stretch>
        </p:blipFill>
        <p:spPr bwMode="auto">
          <a:xfrm>
            <a:off x="4829658" y="3214915"/>
            <a:ext cx="1981200" cy="358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39166" t="21852" r="42917" b="21852"/>
          <a:stretch>
            <a:fillRect/>
          </a:stretch>
        </p:blipFill>
        <p:spPr bwMode="auto">
          <a:xfrm>
            <a:off x="2514600" y="3200399"/>
            <a:ext cx="2057400" cy="363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1667" t="33333" r="39167" b="33333"/>
          <a:stretch>
            <a:fillRect/>
          </a:stretch>
        </p:blipFill>
        <p:spPr bwMode="auto">
          <a:xfrm>
            <a:off x="645876" y="275766"/>
            <a:ext cx="7924800" cy="302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39583" t="21852" r="43334" b="21852"/>
          <a:stretch>
            <a:fillRect/>
          </a:stretch>
        </p:blipFill>
        <p:spPr bwMode="auto">
          <a:xfrm>
            <a:off x="5562600" y="3429000"/>
            <a:ext cx="1752600" cy="324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 l="39583" t="21852" r="43334" b="21852"/>
          <a:stretch>
            <a:fillRect/>
          </a:stretch>
        </p:blipFill>
        <p:spPr bwMode="auto">
          <a:xfrm>
            <a:off x="2188037" y="3422008"/>
            <a:ext cx="1761623" cy="326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Thanks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</Words>
  <Application>Microsoft Office PowerPoint</Application>
  <PresentationFormat>On-screen Show (4:3)</PresentationFormat>
  <Paragraphs>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Thanks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27</cp:revision>
  <dcterms:created xsi:type="dcterms:W3CDTF">2021-04-27T01:05:15Z</dcterms:created>
  <dcterms:modified xsi:type="dcterms:W3CDTF">2021-04-27T08:58:21Z</dcterms:modified>
</cp:coreProperties>
</file>